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3"/>
  </p:normalViewPr>
  <p:slideViewPr>
    <p:cSldViewPr snapToGrid="0">
      <p:cViewPr varScale="1">
        <p:scale>
          <a:sx n="96" d="100"/>
          <a:sy n="96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D09BE-0EEF-6B69-5847-B49EEE90A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4B597C-324C-4A77-E224-188686EA1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8130D-F31D-8EAC-0EB1-B8DD86CF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702228-66F9-2A26-862F-155993B5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38623-4263-8EB6-CF5E-F95434D1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928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DEF4F-EDC7-0C0F-B7F9-9D44EC70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DD613C-2674-E477-494A-EFEF38450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AF97E4-F7A7-C70D-D9A1-65A1B7B6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9A3204-584A-B50D-8627-4ADCE6D2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43082C-FA2A-4D4D-BEF2-17E3C0B6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54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43E1DE-C43C-89C8-CADE-B257FD1D6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662D19-B264-D724-0EF9-AAFB59CC0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8AC0D4-A1A1-D92B-04C0-0A19DEA31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2CBDE-35FE-2620-782D-FF70505C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F85945-2A3B-1F4A-1E47-8E38B3B4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23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AFF5B-E06A-C4D8-9731-D3CAB49C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11ECD-6123-B6EA-B161-55D754E2F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451700-145D-4FE3-E37B-6CB404945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D1D62E-18D9-4DEB-FCBC-7B5F3321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E18DB-0D70-C50D-6513-6CFD704A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283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22853-C040-4684-1978-8161F77F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DA1F90-134F-BFD8-718B-C54289A9D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3D9A0-A0B6-A2B3-D9D1-044360BF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BFFB1-C518-47AA-997C-73DB2562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B5353-A26A-252A-0084-9462CDB5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70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2374B-0445-2E79-49F5-90FB79F3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E45FC-3175-E34A-8B84-0E2469310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41231D-AABD-3342-E38D-C1123E725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AF22E8-B45E-35B6-4158-64EF9FE1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337BA6-F440-5CB6-E2D2-42B2C942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FDCC57-93D9-C957-080A-51FD96311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55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70135-F3DC-078B-EC96-9486933E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E1EB4D-9E4D-3E2F-923F-F7CD84FEB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BB29A8-64CC-6F38-375F-C24199CF6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89613FA-3E64-F87F-6038-D57989D22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67F685-9A55-A1E7-93EC-AE5FCE4EF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C02275-339F-7FF4-1610-4DF623FF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BCBB5C-EA86-1D7B-07F6-0A11686D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A37069-3580-A451-708D-A49436B3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63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8B9B2-CAB1-D17E-F478-81881D49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3C40DC-8ED5-1953-4DE7-7D718F7FE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2168C5-2A9F-92E5-59E9-64F18E71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93D285-8614-5681-8C3A-40CAF545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308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49E24F-C24A-9729-6360-0A88C4B4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934601-ED36-F9FA-C994-DCF52227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110140-3DC5-058F-1CA6-F534D532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066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6A5BD-5F1B-FA7A-D906-C7007B00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8CD09-A4AB-A6F0-A627-91FFA344B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9D3A13-0CA4-B6F7-3BEA-3FC7F6584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5B5A00-8E5D-EC34-A4F3-A00D26CC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5232BA-7099-A511-03B4-635C37756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71A5E-F017-0235-E97D-8772CDA4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68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EA9D6-7351-F4F4-8AC4-970B41B3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F2EB1C-C6C0-BA91-2313-FF770C80E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58E35B-44B4-07BB-C7FA-0A641FDFF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15BD17-3A69-8680-3C18-7699AB76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28AC5-095B-11B0-E2ED-6619DD90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BB4497-4672-3CF4-D58F-E402BBB4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199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60AEEB-A74F-53D9-7E08-8FF7E4EF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236FCE-F6E7-7DD9-95BB-EB57FD887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33EB5-3A92-9290-07C9-FEF27B6584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954F0-9BD1-4F44-BAC9-BC16501D79F4}" type="datetimeFigureOut">
              <a:rPr kumimoji="1" lang="zh-CN" altLang="en-US" smtClean="0"/>
              <a:t>2024/3/7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028338-03DE-5480-252D-4A44FA4B0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54A9B2-206F-0CDD-DB30-524B7413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F005-0E77-4048-977C-0C75E4C0A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31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FC301-0D73-C9DC-C9AE-FC9886F4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sketch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8E7CC7-D89C-1857-495C-90173FEB2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4977" y="365125"/>
            <a:ext cx="6033130" cy="6077066"/>
          </a:xfrm>
        </p:spPr>
      </p:pic>
    </p:spTree>
    <p:extLst>
      <p:ext uri="{BB962C8B-B14F-4D97-AF65-F5344CB8AC3E}">
        <p14:creationId xmlns:p14="http://schemas.microsoft.com/office/powerpoint/2010/main" val="273049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52E6D-1DC7-A48D-BEF4-162C9114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photos- bridges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E71F69-0431-815F-8F48-5B389C8E1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0766" y="3242619"/>
            <a:ext cx="2851355" cy="336648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C6D8CF-0496-DA0A-618D-5C1D6D00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81" y="751035"/>
            <a:ext cx="3495443" cy="22769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E90514-1690-F608-4E2D-78246499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312" y="1458194"/>
            <a:ext cx="3116766" cy="42310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67CA43-E572-0AEA-27BB-31558C5E2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52" y="1458194"/>
            <a:ext cx="3339225" cy="42908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E5774D-7096-84B5-8D43-B605F006B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668" y="2386051"/>
            <a:ext cx="3863162" cy="34699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0A7B1C-33CB-9447-7821-55BC0B275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2592" y="2171622"/>
            <a:ext cx="3288516" cy="390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6E78A0-70A0-5BF2-BA17-BAA8D621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photos- dock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72D548-444A-2DA3-8C53-2D9ECD20E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2493"/>
            <a:ext cx="3273339" cy="321503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D6E423-200A-1BD2-2021-8AD42456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891" y="1452563"/>
            <a:ext cx="3528218" cy="5040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7A5C91-10D3-9F2F-FDFE-CB4A77E54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647" y="1580782"/>
            <a:ext cx="3386505" cy="47838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D617D2-003D-ABEC-5154-D5959C07B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48" y="2745155"/>
            <a:ext cx="4991100" cy="3619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0289B6B-BF82-FB80-BF66-71B21CF6E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591" y="2192493"/>
            <a:ext cx="4991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0B32C-A772-576B-2337-DDB26F64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 photos- buildings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6C3BA8C-1C1D-6A96-1109-5584E918F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23" y="2798956"/>
            <a:ext cx="4223055" cy="27401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B8872C-3C57-A7E5-E0E4-09ACC1E2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15" y="3752723"/>
            <a:ext cx="3915925" cy="27401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9FBD11-6F0F-0D9D-E30D-93A029B0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15" y="1360448"/>
            <a:ext cx="3563681" cy="21932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5A3CC7-1790-D727-4C26-96B912FC7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177" y="1862254"/>
            <a:ext cx="3185314" cy="39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9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EE8A9-E704-082D-D8AC-A9ADC904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materials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83324B-3700-6C39-3032-0B79029B0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35133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F15836-1D81-BE9F-CED2-10EB418C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395" y="206757"/>
            <a:ext cx="3708497" cy="36707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9CC582-2346-365B-B436-A5B2E62A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482" y="3650764"/>
            <a:ext cx="3997248" cy="300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884B8-04B7-0954-4B84-49400533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materials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4EBB4E-07B3-E3F5-12E3-5E7E5956B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75" y="1918180"/>
            <a:ext cx="3662498" cy="366249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42F1E8-7245-495A-3F01-4DC444523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73" y="2188443"/>
            <a:ext cx="4049286" cy="31219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5A2A15-E363-555D-3615-4CEF0276E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859" y="203492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9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29DA7-2E0C-1F58-79BD-297BA31A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materials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FFB68E-E4D8-4E9A-8F57-D72153D12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5562" y="4007097"/>
            <a:ext cx="4429360" cy="237810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45CB57-5884-88CD-3AAF-8DE83B17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633" y="1986638"/>
            <a:ext cx="3764391" cy="37356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297F7-705D-8C85-BAFD-6CC398675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62" y="1349943"/>
            <a:ext cx="4242575" cy="25045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B63373-F147-05D0-ACD3-497AAAFA3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98" y="1409024"/>
            <a:ext cx="2796168" cy="30878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AD5442-2C7B-1AB2-E8E3-988580E86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8" y="3738124"/>
            <a:ext cx="2878176" cy="28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</Words>
  <Application>Microsoft Macintosh PowerPoint</Application>
  <PresentationFormat>宽屏</PresentationFormat>
  <Paragraphs>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sketch</vt:lpstr>
      <vt:lpstr>Reference photos- bridges</vt:lpstr>
      <vt:lpstr>Reference photos- dock</vt:lpstr>
      <vt:lpstr>Reference photos- buildings</vt:lpstr>
      <vt:lpstr>materials</vt:lpstr>
      <vt:lpstr>materials</vt:lpstr>
      <vt:lpstr>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邓文琪</dc:creator>
  <cp:lastModifiedBy>邓文琪</cp:lastModifiedBy>
  <cp:revision>3</cp:revision>
  <dcterms:created xsi:type="dcterms:W3CDTF">2024-03-07T04:05:01Z</dcterms:created>
  <dcterms:modified xsi:type="dcterms:W3CDTF">2024-03-07T04:17:37Z</dcterms:modified>
</cp:coreProperties>
</file>